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1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DOLFI" userId="ef13a0bfc1732521" providerId="LiveId" clId="{504FC08D-D341-4EFC-AD6A-A48DBE93C8A0}"/>
    <pc:docChg chg="undo custSel modSld">
      <pc:chgData name="Julien DOLFI" userId="ef13a0bfc1732521" providerId="LiveId" clId="{504FC08D-D341-4EFC-AD6A-A48DBE93C8A0}" dt="2021-02-11T22:32:07.842" v="148" actId="20577"/>
      <pc:docMkLst>
        <pc:docMk/>
      </pc:docMkLst>
      <pc:sldChg chg="addSp delSp modSp mod">
        <pc:chgData name="Julien DOLFI" userId="ef13a0bfc1732521" providerId="LiveId" clId="{504FC08D-D341-4EFC-AD6A-A48DBE93C8A0}" dt="2021-02-11T22:32:07.842" v="148" actId="20577"/>
        <pc:sldMkLst>
          <pc:docMk/>
          <pc:sldMk cId="2805835215" sldId="1018"/>
        </pc:sldMkLst>
        <pc:spChg chg="add del mod">
          <ac:chgData name="Julien DOLFI" userId="ef13a0bfc1732521" providerId="LiveId" clId="{504FC08D-D341-4EFC-AD6A-A48DBE93C8A0}" dt="2021-02-11T22:31:15.273" v="11" actId="14100"/>
          <ac:spMkLst>
            <pc:docMk/>
            <pc:sldMk cId="2805835215" sldId="1018"/>
            <ac:spMk id="7" creationId="{DF7FF9B8-D1E1-4C2F-92A9-2B4E1243474D}"/>
          </ac:spMkLst>
        </pc:spChg>
        <pc:spChg chg="mod">
          <ac:chgData name="Julien DOLFI" userId="ef13a0bfc1732521" providerId="LiveId" clId="{504FC08D-D341-4EFC-AD6A-A48DBE93C8A0}" dt="2021-02-11T22:31:23.620" v="13" actId="20577"/>
          <ac:spMkLst>
            <pc:docMk/>
            <pc:sldMk cId="2805835215" sldId="1018"/>
            <ac:spMk id="18" creationId="{0CBED2A6-2BA2-4FC1-8C85-0CB54D0A852C}"/>
          </ac:spMkLst>
        </pc:spChg>
        <pc:spChg chg="mod">
          <ac:chgData name="Julien DOLFI" userId="ef13a0bfc1732521" providerId="LiveId" clId="{504FC08D-D341-4EFC-AD6A-A48DBE93C8A0}" dt="2021-02-11T22:31:35.374" v="47" actId="20577"/>
          <ac:spMkLst>
            <pc:docMk/>
            <pc:sldMk cId="2805835215" sldId="1018"/>
            <ac:spMk id="19" creationId="{A79A3B21-A0B7-40DB-ADB1-7B0CD960D859}"/>
          </ac:spMkLst>
        </pc:spChg>
        <pc:spChg chg="mod">
          <ac:chgData name="Julien DOLFI" userId="ef13a0bfc1732521" providerId="LiveId" clId="{504FC08D-D341-4EFC-AD6A-A48DBE93C8A0}" dt="2021-02-11T22:31:44.841" v="81" actId="20577"/>
          <ac:spMkLst>
            <pc:docMk/>
            <pc:sldMk cId="2805835215" sldId="1018"/>
            <ac:spMk id="20" creationId="{33A58368-404E-4BAD-9BA6-CD3DF8AAFF60}"/>
          </ac:spMkLst>
        </pc:spChg>
        <pc:spChg chg="mod">
          <ac:chgData name="Julien DOLFI" userId="ef13a0bfc1732521" providerId="LiveId" clId="{504FC08D-D341-4EFC-AD6A-A48DBE93C8A0}" dt="2021-02-11T22:32:07.842" v="148" actId="20577"/>
          <ac:spMkLst>
            <pc:docMk/>
            <pc:sldMk cId="2805835215" sldId="1018"/>
            <ac:spMk id="24" creationId="{2FFB2A46-0698-0A45-B4C8-A995BAB14A40}"/>
          </ac:spMkLst>
        </pc:spChg>
        <pc:picChg chg="add del mod ord">
          <ac:chgData name="Julien DOLFI" userId="ef13a0bfc1732521" providerId="LiveId" clId="{504FC08D-D341-4EFC-AD6A-A48DBE93C8A0}" dt="2021-02-11T22:30:52.575" v="6" actId="931"/>
          <ac:picMkLst>
            <pc:docMk/>
            <pc:sldMk cId="2805835215" sldId="1018"/>
            <ac:picMk id="3" creationId="{B21DA5DD-61B2-48F9-A4F4-2E543286028C}"/>
          </ac:picMkLst>
        </pc:picChg>
        <pc:picChg chg="add mod">
          <ac:chgData name="Julien DOLFI" userId="ef13a0bfc1732521" providerId="LiveId" clId="{504FC08D-D341-4EFC-AD6A-A48DBE93C8A0}" dt="2021-02-11T22:31:11.846" v="10" actId="14100"/>
          <ac:picMkLst>
            <pc:docMk/>
            <pc:sldMk cId="2805835215" sldId="1018"/>
            <ac:picMk id="5" creationId="{D92DB24E-52F8-4A90-8D54-FDC5378B3843}"/>
          </ac:picMkLst>
        </pc:picChg>
        <pc:picChg chg="del">
          <ac:chgData name="Julien DOLFI" userId="ef13a0bfc1732521" providerId="LiveId" clId="{504FC08D-D341-4EFC-AD6A-A48DBE93C8A0}" dt="2021-02-11T22:30:08.698" v="0" actId="478"/>
          <ac:picMkLst>
            <pc:docMk/>
            <pc:sldMk cId="2805835215" sldId="1018"/>
            <ac:picMk id="9" creationId="{C523CBE6-6CFD-4694-BC1D-8CF059CB12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que 5">
            <a:extLst>
              <a:ext uri="{FF2B5EF4-FFF2-40B4-BE49-F238E27FC236}">
                <a16:creationId xmlns:a16="http://schemas.microsoft.com/office/drawing/2014/main" xmlns="" id="{4CBC098E-4C89-48F7-B62F-6B824182EB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30840" y="630174"/>
            <a:ext cx="940196" cy="940196"/>
          </a:xfrm>
          <a:prstGeom prst="rect">
            <a:avLst/>
          </a:prstGeom>
        </p:spPr>
      </p:pic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xmlns="" id="{49E5CEA0-5210-434C-81F8-588180B3737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483870"/>
            <a:ext cx="5643880" cy="5859780"/>
          </a:xfrm>
          <a:custGeom>
            <a:avLst/>
            <a:gdLst>
              <a:gd name="connsiteX0" fmla="*/ 4901128 w 5643880"/>
              <a:gd name="connsiteY0" fmla="*/ 153669 h 5859780"/>
              <a:gd name="connsiteX1" fmla="*/ 4438396 w 5643880"/>
              <a:gd name="connsiteY1" fmla="*/ 616401 h 5859780"/>
              <a:gd name="connsiteX2" fmla="*/ 4901128 w 5643880"/>
              <a:gd name="connsiteY2" fmla="*/ 1079133 h 5859780"/>
              <a:gd name="connsiteX3" fmla="*/ 5363860 w 5643880"/>
              <a:gd name="connsiteY3" fmla="*/ 616401 h 5859780"/>
              <a:gd name="connsiteX4" fmla="*/ 4901128 w 5643880"/>
              <a:gd name="connsiteY4" fmla="*/ 153669 h 5859780"/>
              <a:gd name="connsiteX5" fmla="*/ 0 w 5643880"/>
              <a:gd name="connsiteY5" fmla="*/ 0 h 5859780"/>
              <a:gd name="connsiteX6" fmla="*/ 5643880 w 5643880"/>
              <a:gd name="connsiteY6" fmla="*/ 0 h 5859780"/>
              <a:gd name="connsiteX7" fmla="*/ 5643880 w 5643880"/>
              <a:gd name="connsiteY7" fmla="*/ 5859780 h 5859780"/>
              <a:gd name="connsiteX8" fmla="*/ 0 w 5643880"/>
              <a:gd name="connsiteY8" fmla="*/ 5859780 h 585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3880" h="5859780">
                <a:moveTo>
                  <a:pt x="4901128" y="153669"/>
                </a:moveTo>
                <a:cubicBezTo>
                  <a:pt x="4645568" y="153669"/>
                  <a:pt x="4438396" y="360841"/>
                  <a:pt x="4438396" y="616401"/>
                </a:cubicBezTo>
                <a:cubicBezTo>
                  <a:pt x="4438396" y="871961"/>
                  <a:pt x="4645568" y="1079133"/>
                  <a:pt x="4901128" y="1079133"/>
                </a:cubicBezTo>
                <a:cubicBezTo>
                  <a:pt x="5156688" y="1079133"/>
                  <a:pt x="5363860" y="871961"/>
                  <a:pt x="5363860" y="616401"/>
                </a:cubicBezTo>
                <a:cubicBezTo>
                  <a:pt x="5363860" y="360841"/>
                  <a:pt x="5156688" y="153669"/>
                  <a:pt x="4901128" y="153669"/>
                </a:cubicBezTo>
                <a:close/>
                <a:moveTo>
                  <a:pt x="0" y="0"/>
                </a:moveTo>
                <a:lnTo>
                  <a:pt x="5643880" y="0"/>
                </a:lnTo>
                <a:lnTo>
                  <a:pt x="5643880" y="5859780"/>
                </a:lnTo>
                <a:lnTo>
                  <a:pt x="0" y="58597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fr-FR" dirty="0"/>
              <a:t>Image du parcours / activité</a:t>
            </a:r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xmlns="" id="{FAD39B0B-07FC-48EB-98F7-7268DBE4E8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94272" y="637539"/>
            <a:ext cx="925464" cy="925464"/>
          </a:xfrm>
          <a:custGeom>
            <a:avLst/>
            <a:gdLst>
              <a:gd name="connsiteX0" fmla="*/ 462732 w 925464"/>
              <a:gd name="connsiteY0" fmla="*/ 0 h 925464"/>
              <a:gd name="connsiteX1" fmla="*/ 925464 w 925464"/>
              <a:gd name="connsiteY1" fmla="*/ 462732 h 925464"/>
              <a:gd name="connsiteX2" fmla="*/ 462732 w 925464"/>
              <a:gd name="connsiteY2" fmla="*/ 925464 h 925464"/>
              <a:gd name="connsiteX3" fmla="*/ 0 w 925464"/>
              <a:gd name="connsiteY3" fmla="*/ 462732 h 925464"/>
              <a:gd name="connsiteX4" fmla="*/ 462732 w 925464"/>
              <a:gd name="connsiteY4" fmla="*/ 0 h 9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464" h="925464">
                <a:moveTo>
                  <a:pt x="462732" y="0"/>
                </a:moveTo>
                <a:cubicBezTo>
                  <a:pt x="718292" y="0"/>
                  <a:pt x="925464" y="207172"/>
                  <a:pt x="925464" y="462732"/>
                </a:cubicBezTo>
                <a:cubicBezTo>
                  <a:pt x="925464" y="718292"/>
                  <a:pt x="718292" y="925464"/>
                  <a:pt x="462732" y="925464"/>
                </a:cubicBezTo>
                <a:cubicBezTo>
                  <a:pt x="207172" y="925464"/>
                  <a:pt x="0" y="718292"/>
                  <a:pt x="0" y="462732"/>
                </a:cubicBezTo>
                <a:cubicBezTo>
                  <a:pt x="0" y="207172"/>
                  <a:pt x="207172" y="0"/>
                  <a:pt x="46273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fr-FR" dirty="0"/>
          </a:p>
          <a:p>
            <a:endParaRPr lang="fr-FR" dirty="0"/>
          </a:p>
          <a:p>
            <a:r>
              <a:rPr lang="fr-FR" dirty="0"/>
              <a:t>Votre </a:t>
            </a:r>
            <a:br>
              <a:rPr lang="fr-FR" dirty="0"/>
            </a:br>
            <a:r>
              <a:rPr lang="fr-FR" dirty="0"/>
              <a:t>logo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xmlns="" id="{BEF9AB6A-D71F-4562-A72F-92F86BF4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8751" y="1306356"/>
            <a:ext cx="5312634" cy="377825"/>
          </a:xfrm>
        </p:spPr>
        <p:txBody>
          <a:bodyPr anchor="ctr">
            <a:noAutofit/>
          </a:bodyPr>
          <a:lstStyle>
            <a:lvl1pPr algn="ctr">
              <a:defRPr sz="4000" b="1" i="0">
                <a:solidFill>
                  <a:schemeClr val="tx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</a:lstStyle>
          <a:p>
            <a:pPr lvl="0"/>
            <a:r>
              <a:rPr lang="fr-FR" dirty="0"/>
              <a:t>Nom de la collectivité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xmlns="" id="{F9CFB437-6DF7-49E3-B3FC-5C0310F95D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8751" y="1686505"/>
            <a:ext cx="5312634" cy="377825"/>
          </a:xfrm>
        </p:spPr>
        <p:txBody>
          <a:bodyPr anchor="ctr">
            <a:normAutofit/>
          </a:bodyPr>
          <a:lstStyle>
            <a:lvl1pPr algn="ctr">
              <a:defRPr sz="3000" b="0" i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fr-FR" dirty="0"/>
              <a:t>Nom du circuit / parcours</a:t>
            </a:r>
          </a:p>
        </p:txBody>
      </p:sp>
      <p:sp>
        <p:nvSpPr>
          <p:cNvPr id="22" name="Espace réservé du texte 7">
            <a:extLst>
              <a:ext uri="{FF2B5EF4-FFF2-40B4-BE49-F238E27FC236}">
                <a16:creationId xmlns:a16="http://schemas.microsoft.com/office/drawing/2014/main" xmlns="" id="{220EED35-C042-43D7-BA7A-9C82DC3341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8751" y="3775827"/>
            <a:ext cx="5312635" cy="377825"/>
          </a:xfrm>
        </p:spPr>
        <p:txBody>
          <a:bodyPr anchor="ctr">
            <a:normAutofit/>
          </a:bodyPr>
          <a:lstStyle>
            <a:lvl1pPr algn="ctr">
              <a:defRPr sz="2400" b="0" i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fr-FR" dirty="0"/>
              <a:t>Sport </a:t>
            </a:r>
          </a:p>
        </p:txBody>
      </p:sp>
      <p:sp>
        <p:nvSpPr>
          <p:cNvPr id="25" name="Espace réservé du texte 7">
            <a:extLst>
              <a:ext uri="{FF2B5EF4-FFF2-40B4-BE49-F238E27FC236}">
                <a16:creationId xmlns:a16="http://schemas.microsoft.com/office/drawing/2014/main" xmlns="" id="{D2E69B6B-13FA-4C5E-A2CE-C6921ABECD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1295" y="4661627"/>
            <a:ext cx="2542413" cy="377825"/>
          </a:xfrm>
        </p:spPr>
        <p:txBody>
          <a:bodyPr anchor="ctr">
            <a:normAutofit/>
          </a:bodyPr>
          <a:lstStyle>
            <a:lvl1pPr algn="r">
              <a:defRPr sz="2400" b="0" i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fr-FR" dirty="0"/>
              <a:t>Distance à parcourir</a:t>
            </a:r>
          </a:p>
        </p:txBody>
      </p:sp>
      <p:pic>
        <p:nvPicPr>
          <p:cNvPr id="28" name="Graphique 27">
            <a:extLst>
              <a:ext uri="{FF2B5EF4-FFF2-40B4-BE49-F238E27FC236}">
                <a16:creationId xmlns:a16="http://schemas.microsoft.com/office/drawing/2014/main" xmlns="" id="{85FD6BA6-30F8-4BE2-B1E3-B80738D3468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027197" y="5052632"/>
            <a:ext cx="358457" cy="394048"/>
          </a:xfrm>
          <a:prstGeom prst="rect">
            <a:avLst/>
          </a:prstGeom>
        </p:spPr>
      </p:pic>
      <p:pic>
        <p:nvPicPr>
          <p:cNvPr id="30" name="Graphique 29">
            <a:extLst>
              <a:ext uri="{FF2B5EF4-FFF2-40B4-BE49-F238E27FC236}">
                <a16:creationId xmlns:a16="http://schemas.microsoft.com/office/drawing/2014/main" xmlns="" id="{5CA6A564-4F02-4FED-930B-E99C5423FE7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44482" y="5091905"/>
            <a:ext cx="243715" cy="354776"/>
          </a:xfrm>
          <a:prstGeom prst="rect">
            <a:avLst/>
          </a:prstGeom>
        </p:spPr>
      </p:pic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xmlns="" id="{9B0CD7C0-DF00-4AF6-BDF8-555F9F5FC890}"/>
              </a:ext>
            </a:extLst>
          </p:cNvPr>
          <p:cNvCxnSpPr>
            <a:cxnSpLocks/>
          </p:cNvCxnSpPr>
          <p:nvPr userDrawn="1"/>
        </p:nvCxnSpPr>
        <p:spPr>
          <a:xfrm>
            <a:off x="1392457" y="5428900"/>
            <a:ext cx="3655060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space réservé du texte 7">
            <a:extLst>
              <a:ext uri="{FF2B5EF4-FFF2-40B4-BE49-F238E27FC236}">
                <a16:creationId xmlns:a16="http://schemas.microsoft.com/office/drawing/2014/main" xmlns="" id="{43D21213-31D7-4579-A24A-00FF3C4CF86C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48550" y="5497479"/>
            <a:ext cx="1435578" cy="702143"/>
          </a:xfrm>
        </p:spPr>
        <p:txBody>
          <a:bodyPr anchor="ctr">
            <a:normAutofit/>
          </a:bodyPr>
          <a:lstStyle>
            <a:lvl1pPr algn="ctr">
              <a:defRPr sz="1600" b="0" i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fr-FR" dirty="0"/>
              <a:t>Lieu </a:t>
            </a:r>
            <a:br>
              <a:rPr lang="fr-FR" dirty="0"/>
            </a:br>
            <a:r>
              <a:rPr lang="fr-FR" dirty="0"/>
              <a:t>du départ</a:t>
            </a:r>
          </a:p>
        </p:txBody>
      </p:sp>
      <p:sp>
        <p:nvSpPr>
          <p:cNvPr id="37" name="Espace réservé du texte 7">
            <a:extLst>
              <a:ext uri="{FF2B5EF4-FFF2-40B4-BE49-F238E27FC236}">
                <a16:creationId xmlns:a16="http://schemas.microsoft.com/office/drawing/2014/main" xmlns="" id="{01B2AFEF-B79E-491E-AA34-D1C61833213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419767" y="5497479"/>
            <a:ext cx="1435578" cy="702143"/>
          </a:xfrm>
        </p:spPr>
        <p:txBody>
          <a:bodyPr anchor="ctr">
            <a:normAutofit/>
          </a:bodyPr>
          <a:lstStyle>
            <a:lvl1pPr algn="ctr">
              <a:defRPr sz="1600" b="0" i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fr-FR" dirty="0"/>
              <a:t>Lieu de l’arrivée</a:t>
            </a:r>
          </a:p>
        </p:txBody>
      </p:sp>
      <p:sp>
        <p:nvSpPr>
          <p:cNvPr id="29" name="Étoile : 5 branches 12">
            <a:extLst>
              <a:ext uri="{FF2B5EF4-FFF2-40B4-BE49-F238E27FC236}">
                <a16:creationId xmlns:a16="http://schemas.microsoft.com/office/drawing/2014/main" xmlns="" id="{0BA3C146-63ED-9C4E-899E-312278A46B91}"/>
              </a:ext>
            </a:extLst>
          </p:cNvPr>
          <p:cNvSpPr/>
          <p:nvPr userDrawn="1"/>
        </p:nvSpPr>
        <p:spPr>
          <a:xfrm>
            <a:off x="3101351" y="2850852"/>
            <a:ext cx="324500" cy="324500"/>
          </a:xfrm>
          <a:prstGeom prst="star5">
            <a:avLst>
              <a:gd name="adj" fmla="val 23346"/>
              <a:gd name="hf" fmla="val 105146"/>
              <a:gd name="vf" fmla="val 11055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ris2024 Semibold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3B9232A-3146-B343-8CD9-919442D551BB}"/>
              </a:ext>
            </a:extLst>
          </p:cNvPr>
          <p:cNvSpPr/>
          <p:nvPr userDrawn="1"/>
        </p:nvSpPr>
        <p:spPr>
          <a:xfrm>
            <a:off x="3151164" y="4621871"/>
            <a:ext cx="5774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400" b="0" i="0" kern="1200" noProof="0" dirty="0">
                <a:solidFill>
                  <a:schemeClr val="tx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rPr>
              <a:t>km</a:t>
            </a:r>
          </a:p>
        </p:txBody>
      </p:sp>
      <p:sp>
        <p:nvSpPr>
          <p:cNvPr id="31" name="Étoile : 5 branches 13">
            <a:extLst>
              <a:ext uri="{FF2B5EF4-FFF2-40B4-BE49-F238E27FC236}">
                <a16:creationId xmlns:a16="http://schemas.microsoft.com/office/drawing/2014/main" xmlns="" id="{CCF946F2-4054-8F40-AB90-C6003B9226B1}"/>
              </a:ext>
            </a:extLst>
          </p:cNvPr>
          <p:cNvSpPr/>
          <p:nvPr userDrawn="1"/>
        </p:nvSpPr>
        <p:spPr>
          <a:xfrm>
            <a:off x="2700328" y="2847831"/>
            <a:ext cx="324500" cy="324500"/>
          </a:xfrm>
          <a:prstGeom prst="star5">
            <a:avLst>
              <a:gd name="adj" fmla="val 23346"/>
              <a:gd name="hf" fmla="val 105146"/>
              <a:gd name="vf" fmla="val 11055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ris2024 Semibold"/>
              <a:ea typeface="+mn-ea"/>
              <a:cs typeface="+mn-cs"/>
            </a:endParaRPr>
          </a:p>
        </p:txBody>
      </p:sp>
      <p:sp>
        <p:nvSpPr>
          <p:cNvPr id="34" name="Étoile : 5 branches 14">
            <a:extLst>
              <a:ext uri="{FF2B5EF4-FFF2-40B4-BE49-F238E27FC236}">
                <a16:creationId xmlns:a16="http://schemas.microsoft.com/office/drawing/2014/main" xmlns="" id="{E30CE53A-AE2E-CD43-906A-2EC92BA21EC2}"/>
              </a:ext>
            </a:extLst>
          </p:cNvPr>
          <p:cNvSpPr/>
          <p:nvPr userDrawn="1"/>
        </p:nvSpPr>
        <p:spPr>
          <a:xfrm>
            <a:off x="3502968" y="2847831"/>
            <a:ext cx="324500" cy="324500"/>
          </a:xfrm>
          <a:prstGeom prst="star5">
            <a:avLst>
              <a:gd name="adj" fmla="val 23346"/>
              <a:gd name="hf" fmla="val 105146"/>
              <a:gd name="vf" fmla="val 11055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ris2024 Semibold"/>
              <a:ea typeface="+mn-ea"/>
              <a:cs typeface="+mn-cs"/>
            </a:endParaRPr>
          </a:p>
        </p:txBody>
      </p:sp>
      <p:pic>
        <p:nvPicPr>
          <p:cNvPr id="38" name="Graphique 37">
            <a:extLst>
              <a:ext uri="{FF2B5EF4-FFF2-40B4-BE49-F238E27FC236}">
                <a16:creationId xmlns:a16="http://schemas.microsoft.com/office/drawing/2014/main" xmlns="" id="{AD97D6BE-EBA2-C943-B6DD-D58A533E60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08429" y="5721658"/>
            <a:ext cx="238764" cy="34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3987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moniteur, ordinateur&#10;&#10;Description générée automatiquement">
            <a:extLst>
              <a:ext uri="{FF2B5EF4-FFF2-40B4-BE49-F238E27FC236}">
                <a16:creationId xmlns:a16="http://schemas.microsoft.com/office/drawing/2014/main" xmlns="" id="{8CEB1493-9229-4CB0-8B79-B6D72EF98C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Espace réservé du titre 22">
            <a:extLst>
              <a:ext uri="{FF2B5EF4-FFF2-40B4-BE49-F238E27FC236}">
                <a16:creationId xmlns:a16="http://schemas.microsoft.com/office/drawing/2014/main" xmlns="" id="{A5A7310A-23AA-4D02-B2C2-A890A328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591061"/>
            <a:ext cx="5329385" cy="1191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xmlns="" id="{90DDC125-EE4A-4F4C-AB8E-2E358E1EC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076" y="1917065"/>
            <a:ext cx="5329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577E0CD3-0F8A-1D47-91DB-A290E6F735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259191" y="2295174"/>
            <a:ext cx="2006600" cy="2628900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xmlns="" id="{0C396A8D-6343-A848-9753-6CC95E5F4B4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116191" y="475394"/>
            <a:ext cx="4292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20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Paris2024 Semibold" panose="02010703030201020103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Paris2024 Semibold" panose="02010703030201020103" pitchFamily="50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Paris2024 Semibold" panose="02010703030201020103" pitchFamily="50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Paris2024 Semibold" panose="02010703030201020103" pitchFamily="50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100" kern="1200">
          <a:solidFill>
            <a:schemeClr val="tx1"/>
          </a:solidFill>
          <a:latin typeface="Paris2024 Semibold" panose="02010703030201020103" pitchFamily="50" charset="0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100" kern="1200">
          <a:solidFill>
            <a:schemeClr val="tx1"/>
          </a:solidFill>
          <a:latin typeface="Paris2024 Semibold" panose="02010703030201020103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xmlns="" id="{6840846A-8A36-DE4A-9E70-D3528E67F0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L’Isle Adam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xmlns="" id="{2FFB2A46-0698-0A45-B4C8-A995BAB14A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Scène Adamoise – Scène </a:t>
            </a:r>
            <a:r>
              <a:rPr lang="fr-FR" dirty="0" smtClean="0"/>
              <a:t>Adamoise</a:t>
            </a:r>
            <a:endParaRPr lang="fr-FR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xmlns="" id="{4F873233-18C0-469E-ACFF-DEBF06CFF8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Course à pied / Vélo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0CBED2A6-2BA2-4FC1-8C85-0CB54D0A85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A79A3B21-A0B7-40DB-ADB1-7B0CD960D8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Scène Adamoise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xmlns="" id="{33A58368-404E-4BAD-9BA6-CD3DF8AAFF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Scène Adamoise</a:t>
            </a:r>
          </a:p>
        </p:txBody>
      </p:sp>
      <p:sp>
        <p:nvSpPr>
          <p:cNvPr id="32" name="Étoile : 5 branches 13">
            <a:extLst>
              <a:ext uri="{FF2B5EF4-FFF2-40B4-BE49-F238E27FC236}">
                <a16:creationId xmlns:a16="http://schemas.microsoft.com/office/drawing/2014/main" xmlns="" id="{89EDF80C-8950-7C47-89D7-4165A01C38FB}"/>
              </a:ext>
            </a:extLst>
          </p:cNvPr>
          <p:cNvSpPr/>
          <p:nvPr/>
        </p:nvSpPr>
        <p:spPr>
          <a:xfrm>
            <a:off x="3101351" y="2850852"/>
            <a:ext cx="324500" cy="324500"/>
          </a:xfrm>
          <a:prstGeom prst="star5">
            <a:avLst>
              <a:gd name="adj" fmla="val 23346"/>
              <a:gd name="hf" fmla="val 105146"/>
              <a:gd name="vf" fmla="val 11055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43C78"/>
              </a:solidFill>
              <a:effectLst/>
              <a:uLnTx/>
              <a:uFillTx/>
              <a:latin typeface="Paris2024 Semibold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D3B452E-6686-44D0-84E5-22C7127D958F}"/>
              </a:ext>
            </a:extLst>
          </p:cNvPr>
          <p:cNvSpPr/>
          <p:nvPr/>
        </p:nvSpPr>
        <p:spPr>
          <a:xfrm>
            <a:off x="2952750" y="5657851"/>
            <a:ext cx="473101" cy="463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ris2024 Semibold"/>
              <a:ea typeface="+mn-ea"/>
              <a:cs typeface="+mn-cs"/>
            </a:endParaRP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xmlns="" id="{DF7FF9B8-D1E1-4C2F-92A9-2B4E1243474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27244" y="483870"/>
            <a:ext cx="5312635" cy="5859780"/>
          </a:xfrm>
        </p:spPr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92DB24E-52F8-4A90-8D54-FDC5378B38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608" y="483869"/>
            <a:ext cx="5296172" cy="585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835215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ERRE DE JEUX">
      <a:dk1>
        <a:sysClr val="windowText" lastClr="000000"/>
      </a:dk1>
      <a:lt1>
        <a:sysClr val="window" lastClr="FFFFFF"/>
      </a:lt1>
      <a:dk2>
        <a:srgbClr val="005167"/>
      </a:dk2>
      <a:lt2>
        <a:srgbClr val="FF5F73"/>
      </a:lt2>
      <a:accent1>
        <a:srgbClr val="3F3F3F"/>
      </a:accent1>
      <a:accent2>
        <a:srgbClr val="ED7D31"/>
      </a:accent2>
      <a:accent3>
        <a:srgbClr val="A5A5A5"/>
      </a:accent3>
      <a:accent4>
        <a:srgbClr val="92D050"/>
      </a:accent4>
      <a:accent5>
        <a:srgbClr val="29D1C1"/>
      </a:accent5>
      <a:accent6>
        <a:srgbClr val="DB2562"/>
      </a:accent6>
      <a:hlink>
        <a:srgbClr val="7F7F7F"/>
      </a:hlink>
      <a:folHlink>
        <a:srgbClr val="000000"/>
      </a:folHlink>
    </a:clrScheme>
    <a:fontScheme name="Personnalisé 28">
      <a:majorFont>
        <a:latin typeface="Paris2024"/>
        <a:ea typeface=""/>
        <a:cs typeface=""/>
      </a:majorFont>
      <a:minorFont>
        <a:latin typeface="Paris2024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DOLFI</dc:creator>
  <cp:lastModifiedBy>e.margaritta</cp:lastModifiedBy>
  <cp:revision>2</cp:revision>
  <dcterms:created xsi:type="dcterms:W3CDTF">2021-02-10T15:28:20Z</dcterms:created>
  <dcterms:modified xsi:type="dcterms:W3CDTF">2021-02-15T13:36:18Z</dcterms:modified>
</cp:coreProperties>
</file>