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89750" cy="9671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946" y="6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429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20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85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75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54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0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89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43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71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59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46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2E0A1-69E0-4573-8F62-25F818423E9C}" type="datetimeFigureOut">
              <a:rPr lang="fr-FR" smtClean="0"/>
              <a:pPr/>
              <a:t>16/01/2025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67223-D0BB-4E97-AE28-B1655649F3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92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mailto:avfisleadam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872A1B0A-EA40-4213-A0F0-101D99758D18}"/>
              </a:ext>
            </a:extLst>
          </p:cNvPr>
          <p:cNvSpPr txBox="1"/>
          <p:nvPr/>
        </p:nvSpPr>
        <p:spPr>
          <a:xfrm>
            <a:off x="129326" y="5890837"/>
            <a:ext cx="722179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u="sng" dirty="0">
                <a:latin typeface="+mj-lt"/>
              </a:rPr>
              <a:t>La Charte des AVF</a:t>
            </a:r>
            <a:endParaRPr lang="fr-FR" sz="900" b="1" dirty="0">
              <a:latin typeface="+mj-lt"/>
            </a:endParaRPr>
          </a:p>
          <a:p>
            <a:pPr algn="just"/>
            <a:r>
              <a:rPr lang="fr-FR" sz="900" dirty="0">
                <a:latin typeface="+mj-lt"/>
              </a:rPr>
              <a:t>Article 1 : L’association a pour but d’accueillir en priorité les personnes et les familles nouvellement arrivées sur le territoire et de facilité leur intégration.</a:t>
            </a:r>
          </a:p>
          <a:p>
            <a:pPr algn="just"/>
            <a:r>
              <a:rPr lang="fr-FR" sz="900" dirty="0">
                <a:latin typeface="+mj-lt"/>
              </a:rPr>
              <a:t>Article 2 : L’adhésion implique dans les 3 ans, l’engagement de contribuer bénévolement, après formation, aux actions et fonctionnement de l’association.</a:t>
            </a:r>
          </a:p>
          <a:p>
            <a:pPr algn="just"/>
            <a:r>
              <a:rPr lang="fr-FR" sz="900" b="1" u="sng" dirty="0">
                <a:latin typeface="+mj-lt"/>
              </a:rPr>
              <a:t>Règlement Général Sur la Protection des Données (RGPD)</a:t>
            </a:r>
          </a:p>
          <a:p>
            <a:pPr algn="just"/>
            <a:r>
              <a:rPr lang="fr-FR" sz="900" dirty="0">
                <a:latin typeface="+mj-lt"/>
              </a:rPr>
              <a:t>Vos données sont entièrement protégées et utilisées exclusivement pour l’envoi d’informations sur nos activités.</a:t>
            </a:r>
          </a:p>
          <a:p>
            <a:pPr algn="just"/>
            <a:r>
              <a:rPr lang="fr-FR" sz="900" dirty="0">
                <a:latin typeface="+mj-lt"/>
              </a:rPr>
              <a:t>L’AVF s’engage à ne pas les communiquer. Vous pouvez à tout moment les modifier ou les faire supprimer ou vous désabonner en nous adressant un mail.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8A22CD-045D-4C02-BD3B-4A2BEAABE1E6}"/>
              </a:ext>
            </a:extLst>
          </p:cNvPr>
          <p:cNvSpPr/>
          <p:nvPr/>
        </p:nvSpPr>
        <p:spPr>
          <a:xfrm>
            <a:off x="172497" y="8913319"/>
            <a:ext cx="7178620" cy="50783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900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Adhésion annuelle à partir du </a:t>
            </a:r>
            <a:r>
              <a:rPr lang="fr-FR" sz="90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1</a:t>
            </a:r>
            <a:r>
              <a:rPr lang="fr-FR" sz="900" baseline="3000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er</a:t>
            </a:r>
            <a:r>
              <a:rPr lang="fr-FR" sz="90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900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s</a:t>
            </a:r>
            <a:r>
              <a:rPr lang="fr-FR" sz="90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eptembre </a:t>
            </a:r>
            <a:r>
              <a:rPr lang="fr-FR" sz="900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2024-2025 : pour les habitants de L’Isle-Adam : 23€ ; pour les habitants des autres communes : 25 €</a:t>
            </a:r>
            <a:endParaRPr lang="fr-FR" sz="9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900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Demi- tarif pour les adhésions après le 31 mars</a:t>
            </a:r>
            <a:endParaRPr lang="fr-FR" sz="9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900" dirty="0"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Après la date limite d’inscription, aucun désistement ne donne droit à remboursement. Le paiement fractionné est autorisé.</a:t>
            </a:r>
            <a:endParaRPr lang="fr-FR" sz="9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814406E-B0CE-4884-9FA9-E697182D3087}"/>
              </a:ext>
            </a:extLst>
          </p:cNvPr>
          <p:cNvSpPr txBox="1"/>
          <p:nvPr/>
        </p:nvSpPr>
        <p:spPr>
          <a:xfrm>
            <a:off x="172497" y="9724946"/>
            <a:ext cx="7160590" cy="53091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latin typeface="+mj-lt"/>
              </a:rPr>
              <a:t>AVF Accueil des Villes de France- L’Isle-Adam centre associatif F. Bonn - 14 avenue T. Prévost - 95290 L’Isle-Adam - Tél : 01 34 69 29 70 – </a:t>
            </a:r>
          </a:p>
          <a:p>
            <a:pPr algn="ctr"/>
            <a:r>
              <a:rPr lang="fr-FR" sz="900" b="1" dirty="0">
                <a:latin typeface="+mj-lt"/>
              </a:rPr>
              <a:t>courriel : </a:t>
            </a:r>
            <a:r>
              <a:rPr lang="fr-FR" sz="900" b="1" dirty="0">
                <a:latin typeface="+mj-lt"/>
                <a:hlinkClick r:id="rId2"/>
              </a:rPr>
              <a:t>avfisleadam@gmail.com</a:t>
            </a:r>
            <a:r>
              <a:rPr lang="fr-FR" sz="900" b="1" dirty="0">
                <a:latin typeface="+mj-lt"/>
              </a:rPr>
              <a:t> </a:t>
            </a:r>
          </a:p>
          <a:p>
            <a:pPr algn="ctr"/>
            <a:r>
              <a:rPr lang="fr-FR" sz="900" b="1" dirty="0">
                <a:latin typeface="+mj-lt"/>
              </a:rPr>
              <a:t>PERMANENCES: MARDI DE 10h à 12H, </a:t>
            </a:r>
            <a:r>
              <a:rPr lang="fr-FR" sz="1050" b="1" dirty="0">
                <a:latin typeface="+mj-lt"/>
              </a:rPr>
              <a:t>JEUDI de 14h30 à 16H30  sauf vacances»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517F55B-95B1-41C5-B09B-B18B625C4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735622"/>
              </p:ext>
            </p:extLst>
          </p:nvPr>
        </p:nvGraphicFramePr>
        <p:xfrm>
          <a:off x="155357" y="7229665"/>
          <a:ext cx="7212900" cy="58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450">
                  <a:extLst>
                    <a:ext uri="{9D8B030D-6E8A-4147-A177-3AD203B41FA5}">
                      <a16:colId xmlns:a16="http://schemas.microsoft.com/office/drawing/2014/main" val="117428311"/>
                    </a:ext>
                  </a:extLst>
                </a:gridCol>
                <a:gridCol w="3606450">
                  <a:extLst>
                    <a:ext uri="{9D8B030D-6E8A-4147-A177-3AD203B41FA5}">
                      <a16:colId xmlns:a16="http://schemas.microsoft.com/office/drawing/2014/main" val="4174157855"/>
                    </a:ext>
                  </a:extLst>
                </a:gridCol>
              </a:tblGrid>
              <a:tr h="3838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900" b="1" u="sng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Présidente</a:t>
                      </a:r>
                      <a:r>
                        <a:rPr lang="fr-FR" sz="9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 : </a:t>
                      </a:r>
                      <a:r>
                        <a:rPr lang="fr-FR" sz="9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Jeanne Brouard : 06 61 81 37 59.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900" b="1" i="1" u="sng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Trésorier : </a:t>
                      </a:r>
                      <a:r>
                        <a:rPr lang="fr-FR" sz="9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Gérard Henrion, 06 71 37 17 02.</a:t>
                      </a:r>
                      <a:endParaRPr lang="fr-FR" sz="900" i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9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Secrétaire</a:t>
                      </a:r>
                      <a:r>
                        <a:rPr lang="fr-FR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Michele </a:t>
                      </a:r>
                      <a:r>
                        <a:rPr lang="fr-FR" sz="9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Galaud</a:t>
                      </a:r>
                      <a:r>
                        <a:rPr lang="fr-FR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06 19 57 91 30</a:t>
                      </a:r>
                      <a:endParaRPr lang="fr-FR" sz="900" b="1" u="sng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025498"/>
                  </a:ext>
                </a:extLst>
              </a:tr>
              <a:tr h="20338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900" b="1" u="sng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Secrétaire Générale</a:t>
                      </a:r>
                      <a:r>
                        <a:rPr lang="fr-FR" sz="9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 : </a:t>
                      </a:r>
                      <a:r>
                        <a:rPr lang="fr-FR" sz="9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Juliette CAMBON - 06 83 19 52 23.</a:t>
                      </a:r>
                      <a:endParaRPr lang="fr-FR" sz="9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900" b="1" u="sng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Visites-Sorties:Annette</a:t>
                      </a:r>
                      <a:r>
                        <a:rPr lang="fr-FR" sz="900" b="1" u="sng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900" b="1" u="sng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Canthelou</a:t>
                      </a:r>
                      <a:r>
                        <a:rPr lang="fr-FR" sz="900" b="1" u="sng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Jeannine </a:t>
                      </a:r>
                      <a:r>
                        <a:rPr lang="fr-FR" sz="900" b="1" u="sng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Rivoal</a:t>
                      </a:r>
                      <a:r>
                        <a:rPr lang="fr-FR" sz="900" b="1" u="sng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952591"/>
                  </a:ext>
                </a:extLst>
              </a:tr>
            </a:tbl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id="{C88EDCC9-C325-4833-8233-4B4B2C15269C}"/>
              </a:ext>
            </a:extLst>
          </p:cNvPr>
          <p:cNvSpPr txBox="1"/>
          <p:nvPr/>
        </p:nvSpPr>
        <p:spPr>
          <a:xfrm>
            <a:off x="1893357" y="5500589"/>
            <a:ext cx="5185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1" i="1" dirty="0">
                <a:solidFill>
                  <a:schemeClr val="accent1"/>
                </a:solidFill>
                <a:latin typeface="Lucida Handwriting" panose="03010101010101010101" pitchFamily="66" charset="0"/>
              </a:rPr>
              <a:t>Programme de  janvier à </a:t>
            </a:r>
            <a:r>
              <a:rPr lang="fr-FR" sz="1600" b="1" i="1">
                <a:solidFill>
                  <a:schemeClr val="accent1"/>
                </a:solidFill>
                <a:latin typeface="Lucida Handwriting" panose="03010101010101010101" pitchFamily="66" charset="0"/>
              </a:rPr>
              <a:t>mars 2025</a:t>
            </a:r>
            <a:endParaRPr lang="fr-FR" sz="1600" b="1" i="1" dirty="0">
              <a:solidFill>
                <a:schemeClr val="accent1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CA13A09-A0F8-4F62-8674-FA0384E600BC}"/>
              </a:ext>
            </a:extLst>
          </p:cNvPr>
          <p:cNvSpPr/>
          <p:nvPr/>
        </p:nvSpPr>
        <p:spPr>
          <a:xfrm>
            <a:off x="195371" y="4902744"/>
            <a:ext cx="7142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solidFill>
                  <a:schemeClr val="accent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Accueillir, informer, intégrer les nouveaux arrivants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2C810B4C-DB7C-4F18-AF88-2C6F08CE0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3766" y="4434114"/>
            <a:ext cx="1891957" cy="305277"/>
          </a:xfrm>
        </p:spPr>
        <p:txBody>
          <a:bodyPr>
            <a:noAutofit/>
          </a:bodyPr>
          <a:lstStyle/>
          <a:p>
            <a:r>
              <a:rPr lang="fr-FR" sz="12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Virée dans une cave de champagne</a:t>
            </a:r>
            <a:endParaRPr lang="fr-FR" sz="1200" b="1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100" b="1" i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31" name="Tableau 30">
            <a:extLst>
              <a:ext uri="{FF2B5EF4-FFF2-40B4-BE49-F238E27FC236}">
                <a16:creationId xmlns:a16="http://schemas.microsoft.com/office/drawing/2014/main" id="{9CB14D8F-4BC4-4165-AAEC-D89398110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777985"/>
              </p:ext>
            </p:extLst>
          </p:nvPr>
        </p:nvGraphicFramePr>
        <p:xfrm>
          <a:off x="199793" y="7853973"/>
          <a:ext cx="7105997" cy="985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547">
                  <a:extLst>
                    <a:ext uri="{9D8B030D-6E8A-4147-A177-3AD203B41FA5}">
                      <a16:colId xmlns:a16="http://schemas.microsoft.com/office/drawing/2014/main" val="117428311"/>
                    </a:ext>
                  </a:extLst>
                </a:gridCol>
                <a:gridCol w="3606450">
                  <a:extLst>
                    <a:ext uri="{9D8B030D-6E8A-4147-A177-3AD203B41FA5}">
                      <a16:colId xmlns:a16="http://schemas.microsoft.com/office/drawing/2014/main" val="4174157855"/>
                    </a:ext>
                  </a:extLst>
                </a:gridCol>
              </a:tblGrid>
              <a:tr h="597783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u="sng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Administrateurs: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Christiane Hallyg</a:t>
                      </a:r>
                      <a:r>
                        <a:rPr lang="fr-FR" sz="900" b="0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-06 </a:t>
                      </a:r>
                      <a:r>
                        <a:rPr lang="fr-FR" sz="9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73 36 96 04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/>
                      </a:r>
                      <a:br>
                        <a:rPr lang="fr-FR" sz="9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</a:br>
                      <a:r>
                        <a:rPr lang="fr-FR" sz="9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Anny </a:t>
                      </a:r>
                      <a:r>
                        <a:rPr lang="fr-FR" sz="900" b="1" i="1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Gutowski</a:t>
                      </a:r>
                      <a:r>
                        <a:rPr lang="fr-FR" sz="9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- 06 75 25 67 98</a:t>
                      </a:r>
                      <a:endParaRPr lang="fr-FR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900" b="1" i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Communication, site Web, Facebook Christian Collette  06 44 35 92 35</a:t>
                      </a:r>
                      <a:endParaRPr lang="fr-FR" sz="900" b="1" i="1" u="non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025498"/>
                  </a:ext>
                </a:extLst>
              </a:tr>
              <a:tr h="38744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9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Nicole </a:t>
                      </a:r>
                      <a:r>
                        <a:rPr lang="fr-FR" sz="900" b="1" i="1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Franjeulle</a:t>
                      </a:r>
                      <a:r>
                        <a:rPr lang="fr-FR" sz="9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- 06 64 76 79 08                                                                     </a:t>
                      </a:r>
                      <a:r>
                        <a:rPr lang="fr-FR" sz="9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Michèle Renou 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- 06 88 45 45 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952591"/>
                  </a:ext>
                </a:extLst>
              </a:tr>
            </a:tbl>
          </a:graphicData>
        </a:graphic>
      </p:graphicFrame>
      <p:sp>
        <p:nvSpPr>
          <p:cNvPr id="20" name="Sous-titre 5">
            <a:extLst>
              <a:ext uri="{FF2B5EF4-FFF2-40B4-BE49-F238E27FC236}">
                <a16:creationId xmlns:a16="http://schemas.microsoft.com/office/drawing/2014/main" id="{D4892214-2502-4279-8875-3F37966966FF}"/>
              </a:ext>
            </a:extLst>
          </p:cNvPr>
          <p:cNvSpPr txBox="1">
            <a:spLocks/>
          </p:cNvSpPr>
          <p:nvPr/>
        </p:nvSpPr>
        <p:spPr>
          <a:xfrm>
            <a:off x="134753" y="2468452"/>
            <a:ext cx="2262549" cy="1576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b="1" i="1" dirty="0">
                <a:solidFill>
                  <a:srgbClr val="002060"/>
                </a:solidFill>
                <a:latin typeface="+mj-lt"/>
              </a:rPr>
              <a:t>La Galette des Rois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F6F3F4-A32E-4911-95D0-FFB91957AE77}"/>
              </a:ext>
            </a:extLst>
          </p:cNvPr>
          <p:cNvSpPr/>
          <p:nvPr/>
        </p:nvSpPr>
        <p:spPr>
          <a:xfrm>
            <a:off x="2166614" y="500661"/>
            <a:ext cx="322466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i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ACCUEIL DES VILLES FRANCAISES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Sous-titre 5">
            <a:extLst>
              <a:ext uri="{FF2B5EF4-FFF2-40B4-BE49-F238E27FC236}">
                <a16:creationId xmlns:a16="http://schemas.microsoft.com/office/drawing/2014/main" id="{8AAEE8FC-FFD3-4876-9F82-D296DD67EB65}"/>
              </a:ext>
            </a:extLst>
          </p:cNvPr>
          <p:cNvSpPr txBox="1">
            <a:spLocks/>
          </p:cNvSpPr>
          <p:nvPr/>
        </p:nvSpPr>
        <p:spPr>
          <a:xfrm>
            <a:off x="2763766" y="1852613"/>
            <a:ext cx="2325519" cy="896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i="1" dirty="0">
                <a:solidFill>
                  <a:srgbClr val="002060"/>
                </a:solidFill>
                <a:latin typeface="+mj-lt"/>
              </a:rPr>
              <a:t>Bon anniversaire</a:t>
            </a:r>
          </a:p>
          <a:p>
            <a:r>
              <a:rPr lang="fr-FR" sz="1800" b="1" i="1" dirty="0">
                <a:solidFill>
                  <a:srgbClr val="002060"/>
                </a:solidFill>
                <a:latin typeface="+mj-lt"/>
              </a:rPr>
              <a:t>1982-2024</a:t>
            </a:r>
          </a:p>
          <a:p>
            <a:endParaRPr lang="fr-FR" sz="11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FFA07AC-866E-4767-B0C9-2EFF3C3EA6A4}"/>
              </a:ext>
            </a:extLst>
          </p:cNvPr>
          <p:cNvSpPr txBox="1"/>
          <p:nvPr/>
        </p:nvSpPr>
        <p:spPr>
          <a:xfrm flipH="1">
            <a:off x="323082" y="4404121"/>
            <a:ext cx="1891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/>
              <a:t>Le Carnaval de L’</a:t>
            </a:r>
            <a:r>
              <a:rPr lang="fr-FR" sz="1100" b="1" i="1" dirty="0" err="1"/>
              <a:t>IsleAdam</a:t>
            </a:r>
            <a:endParaRPr lang="fr-FR" sz="1100" b="1" i="1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86A3BF8-E9B2-47E7-A0D2-AA4044C9A12E}"/>
              </a:ext>
            </a:extLst>
          </p:cNvPr>
          <p:cNvSpPr txBox="1"/>
          <p:nvPr/>
        </p:nvSpPr>
        <p:spPr>
          <a:xfrm>
            <a:off x="1416746" y="4743581"/>
            <a:ext cx="47243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8219185-CAF8-4C91-8829-7DD744B519E0}"/>
              </a:ext>
            </a:extLst>
          </p:cNvPr>
          <p:cNvSpPr txBox="1"/>
          <p:nvPr/>
        </p:nvSpPr>
        <p:spPr>
          <a:xfrm>
            <a:off x="1832361" y="3371147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A8D66FD-76B6-490D-A6C7-5784A817CCF0}"/>
              </a:ext>
            </a:extLst>
          </p:cNvPr>
          <p:cNvSpPr txBox="1"/>
          <p:nvPr/>
        </p:nvSpPr>
        <p:spPr>
          <a:xfrm>
            <a:off x="1832361" y="3368804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9D0CB46-F121-6EBD-2FFB-47C052C1FA94}"/>
              </a:ext>
            </a:extLst>
          </p:cNvPr>
          <p:cNvSpPr txBox="1"/>
          <p:nvPr/>
        </p:nvSpPr>
        <p:spPr>
          <a:xfrm>
            <a:off x="5484914" y="2154936"/>
            <a:ext cx="20691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1B8A7-40B8-2C73-02A3-483F7646D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04" y="1113830"/>
            <a:ext cx="2081198" cy="133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 descr="Une image contenant extérieur, camion&#10;&#10;Description générée automatiquement">
            <a:extLst>
              <a:ext uri="{FF2B5EF4-FFF2-40B4-BE49-F238E27FC236}">
                <a16:creationId xmlns:a16="http://schemas.microsoft.com/office/drawing/2014/main" id="{97050536-4F76-819B-0FC0-CB3868D69A6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4" y="2771429"/>
            <a:ext cx="2241945" cy="160416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D2B334DA-751D-F499-2A81-A3E73B3793AB}"/>
              </a:ext>
            </a:extLst>
          </p:cNvPr>
          <p:cNvSpPr txBox="1"/>
          <p:nvPr/>
        </p:nvSpPr>
        <p:spPr>
          <a:xfrm>
            <a:off x="1832361" y="3367938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FA1F500-DE9C-79E6-7D3B-B8BE931A8104}"/>
              </a:ext>
            </a:extLst>
          </p:cNvPr>
          <p:cNvSpPr txBox="1"/>
          <p:nvPr/>
        </p:nvSpPr>
        <p:spPr>
          <a:xfrm>
            <a:off x="3059579" y="3348990"/>
            <a:ext cx="14097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21" name="Tableau 20">
            <a:extLst>
              <a:ext uri="{FF2B5EF4-FFF2-40B4-BE49-F238E27FC236}">
                <a16:creationId xmlns:a16="http://schemas.microsoft.com/office/drawing/2014/main" id="{D1B75590-9AB1-76CC-FF40-7B659D6CE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812490"/>
              </p:ext>
            </p:extLst>
          </p:nvPr>
        </p:nvGraphicFramePr>
        <p:xfrm>
          <a:off x="8007350" y="7705058"/>
          <a:ext cx="514350" cy="636398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4099775303"/>
                    </a:ext>
                  </a:extLst>
                </a:gridCol>
              </a:tblGrid>
              <a:tr h="228528">
                <a:tc>
                  <a:txBody>
                    <a:bodyPr/>
                    <a:lstStyle/>
                    <a:p>
                      <a:pPr algn="ctr" fontAlgn="ctr"/>
                      <a:endParaRPr lang="fr-FR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808376"/>
                  </a:ext>
                </a:extLst>
              </a:tr>
              <a:tr h="150977">
                <a:tc>
                  <a:txBody>
                    <a:bodyPr/>
                    <a:lstStyle/>
                    <a:p>
                      <a:pPr algn="ctr"/>
                      <a:endParaRPr lang="fr-FR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99976"/>
                  </a:ext>
                </a:extLst>
              </a:tr>
            </a:tbl>
          </a:graphicData>
        </a:graphic>
      </p:graphicFrame>
      <p:sp>
        <p:nvSpPr>
          <p:cNvPr id="25" name="ZoneTexte 24">
            <a:extLst>
              <a:ext uri="{FF2B5EF4-FFF2-40B4-BE49-F238E27FC236}">
                <a16:creationId xmlns:a16="http://schemas.microsoft.com/office/drawing/2014/main" id="{13601BCF-BB8B-C049-D9C8-B3FEB1FCF1E6}"/>
              </a:ext>
            </a:extLst>
          </p:cNvPr>
          <p:cNvSpPr txBox="1"/>
          <p:nvPr/>
        </p:nvSpPr>
        <p:spPr>
          <a:xfrm>
            <a:off x="5745506" y="4434327"/>
            <a:ext cx="149108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bonne bouteille !!</a:t>
            </a:r>
            <a:endParaRPr lang="fr-FR" sz="1050" b="1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4" descr="Une image contenant arbre, herbe, extérieur, gens&#10;&#10;Description générée automatiquement">
            <a:extLst>
              <a:ext uri="{FF2B5EF4-FFF2-40B4-BE49-F238E27FC236}">
                <a16:creationId xmlns:a16="http://schemas.microsoft.com/office/drawing/2014/main" id="{C0903F87-D2CD-F73D-AC29-E4576AC1F7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239" y="779661"/>
            <a:ext cx="2187237" cy="1643102"/>
          </a:xfrm>
          <a:prstGeom prst="rect">
            <a:avLst/>
          </a:prstGeom>
        </p:spPr>
      </p:pic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AF1A1AE-D0EE-564E-E79C-01A7FE8A08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11" y="148982"/>
            <a:ext cx="1316695" cy="596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BF39F4A9-6E1A-A5B1-BA0A-7CEFD8D5B3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830" y="1184022"/>
            <a:ext cx="1340074" cy="756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882A6D14-5331-A3E3-762E-75AB58BFFBB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4" y="4994359"/>
            <a:ext cx="1377602" cy="80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ACB18BF-FC05-E375-6EAE-48A48CA67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467" y="2506663"/>
            <a:ext cx="2820772" cy="1897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822E2C1-29E9-5DBC-A092-41676A870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404" y="2468451"/>
            <a:ext cx="2121050" cy="191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6930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10596</TotalTime>
  <Words>251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Handwriting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 GUIOLET</dc:creator>
  <cp:lastModifiedBy>ECMP</cp:lastModifiedBy>
  <cp:revision>123</cp:revision>
  <cp:lastPrinted>2020-12-18T11:06:34Z</cp:lastPrinted>
  <dcterms:created xsi:type="dcterms:W3CDTF">2019-02-27T11:50:40Z</dcterms:created>
  <dcterms:modified xsi:type="dcterms:W3CDTF">2025-01-16T13:10:42Z</dcterms:modified>
</cp:coreProperties>
</file>